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Schroeder" initials="E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3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2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9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9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04B90-1274-45E1-9C50-756C988E83D6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6E19-FDA5-49AD-8985-117AAA064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1384531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7" y="274178"/>
            <a:ext cx="9437412" cy="6291608"/>
          </a:xfrm>
          <a:prstGeom prst="rect">
            <a:avLst/>
          </a:prstGeom>
        </p:spPr>
      </p:pic>
      <p:pic>
        <p:nvPicPr>
          <p:cNvPr id="4" name="Picture 3" descr="AFY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31" y="5873313"/>
            <a:ext cx="1657868" cy="7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44118206_Fu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7" y="293042"/>
            <a:ext cx="9388702" cy="6264353"/>
          </a:xfrm>
          <a:prstGeom prst="rect">
            <a:avLst/>
          </a:prstGeom>
        </p:spPr>
      </p:pic>
      <p:pic>
        <p:nvPicPr>
          <p:cNvPr id="4" name="Picture 3" descr="AFY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31" y="5873313"/>
            <a:ext cx="1657868" cy="7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5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49125848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" t="11216" r="368" b="30283"/>
          <a:stretch/>
        </p:blipFill>
        <p:spPr>
          <a:xfrm>
            <a:off x="2480169" y="317467"/>
            <a:ext cx="7088702" cy="6214822"/>
          </a:xfrm>
          <a:prstGeom prst="rect">
            <a:avLst/>
          </a:prstGeom>
        </p:spPr>
      </p:pic>
      <p:pic>
        <p:nvPicPr>
          <p:cNvPr id="4" name="Picture 3" descr="AFY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31" y="5873313"/>
            <a:ext cx="1657868" cy="7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Y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31" y="5873313"/>
            <a:ext cx="1657868" cy="708550"/>
          </a:xfrm>
          <a:prstGeom prst="rect">
            <a:avLst/>
          </a:prstGeom>
        </p:spPr>
      </p:pic>
      <p:pic>
        <p:nvPicPr>
          <p:cNvPr id="5" name="Picture 4" descr="symb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1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5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Schroeder</dc:creator>
  <cp:lastModifiedBy>Miller Rachel</cp:lastModifiedBy>
  <cp:revision>17</cp:revision>
  <dcterms:created xsi:type="dcterms:W3CDTF">2016-01-06T22:54:38Z</dcterms:created>
  <dcterms:modified xsi:type="dcterms:W3CDTF">2016-08-31T20:42:49Z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